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24/10/2019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Building</a:t>
            </a:r>
            <a:r>
              <a:rPr kumimoji="0" lang="en-GB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bricks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819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toy building brick floats on water.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7" name="Picture 7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537" y="1993355"/>
            <a:ext cx="3857163" cy="239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Building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bricks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8492463" cy="890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Toy building bricks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can be stuck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together in a block.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they are in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block, h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ow many bricks 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will float?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402705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68687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534669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411479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411246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block of three bricks will float.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2" y="477220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8" y="476987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block of sixty bricks will float.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5062" y="543202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238" y="542969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block of a thousand bricks will float.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402705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68687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534669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307175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307544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9848" y="408859"/>
            <a:ext cx="1953666" cy="1222645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353468" y="1796812"/>
            <a:ext cx="5224095" cy="2122541"/>
            <a:chOff x="353468" y="1796812"/>
            <a:chExt cx="5224095" cy="2122541"/>
          </a:xfrm>
        </p:grpSpPr>
        <p:grpSp>
          <p:nvGrpSpPr>
            <p:cNvPr id="3" name="Group 2"/>
            <p:cNvGrpSpPr/>
            <p:nvPr/>
          </p:nvGrpSpPr>
          <p:grpSpPr>
            <a:xfrm>
              <a:off x="2073603" y="1796812"/>
              <a:ext cx="3503960" cy="2122541"/>
              <a:chOff x="2073603" y="1796812"/>
              <a:chExt cx="3503960" cy="2122541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 rotWithShape="1">
              <a:blip r:embed="rId4"/>
              <a:srcRect l="19048" t="21683" r="19898" b="19243"/>
              <a:stretch/>
            </p:blipFill>
            <p:spPr>
              <a:xfrm>
                <a:off x="3329798" y="1796812"/>
                <a:ext cx="2247765" cy="2122541"/>
              </a:xfrm>
              <a:prstGeom prst="rect">
                <a:avLst/>
              </a:prstGeom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2073603" y="3357627"/>
                <a:ext cx="13629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GB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60 bricks</a:t>
                </a:r>
                <a:endParaRPr lang="en-GB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353468" y="2213962"/>
              <a:ext cx="2057078" cy="1094967"/>
              <a:chOff x="353468" y="2213962"/>
              <a:chExt cx="2057078" cy="1094967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 rotWithShape="1">
              <a:blip r:embed="rId5"/>
              <a:srcRect l="6183" t="15270" r="5877" b="12949"/>
              <a:stretch/>
            </p:blipFill>
            <p:spPr>
              <a:xfrm>
                <a:off x="783042" y="2213962"/>
                <a:ext cx="1627504" cy="850463"/>
              </a:xfrm>
              <a:prstGeom prst="rect">
                <a:avLst/>
              </a:prstGeom>
            </p:spPr>
          </p:pic>
          <p:sp>
            <p:nvSpPr>
              <p:cNvPr id="45" name="TextBox 44"/>
              <p:cNvSpPr txBox="1"/>
              <p:nvPr/>
            </p:nvSpPr>
            <p:spPr>
              <a:xfrm>
                <a:off x="353468" y="2939597"/>
                <a:ext cx="13629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3 </a:t>
                </a:r>
                <a:r>
                  <a:rPr lang="en-GB" dirty="0" smtClean="0">
                    <a:latin typeface="Verdana" panose="020B0604030504040204" pitchFamily="34" charset="0"/>
                    <a:ea typeface="Verdana" panose="020B0604030504040204" pitchFamily="34" charset="0"/>
                  </a:rPr>
                  <a:t>bricks</a:t>
                </a:r>
                <a:endParaRPr lang="en-GB" dirty="0"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14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182</TotalTime>
  <Words>91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14</cp:revision>
  <dcterms:created xsi:type="dcterms:W3CDTF">2019-10-24T08:09:34Z</dcterms:created>
  <dcterms:modified xsi:type="dcterms:W3CDTF">2019-10-24T12:31:54Z</dcterms:modified>
</cp:coreProperties>
</file>